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2DFC-A9D7-4DDC-8797-DC51FC16BFD1}" type="datetimeFigureOut">
              <a:rPr lang="fr-FR" smtClean="0"/>
              <a:t>21/11/2019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3E55-3674-46AF-AD29-7A3BE10A51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52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2DFC-A9D7-4DDC-8797-DC51FC16BFD1}" type="datetimeFigureOut">
              <a:rPr lang="fr-FR" smtClean="0"/>
              <a:t>21/11/2019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3E55-3674-46AF-AD29-7A3BE10A51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88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2DFC-A9D7-4DDC-8797-DC51FC16BFD1}" type="datetimeFigureOut">
              <a:rPr lang="fr-FR" smtClean="0"/>
              <a:t>21/11/2019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3E55-3674-46AF-AD29-7A3BE10A51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905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2DFC-A9D7-4DDC-8797-DC51FC16BFD1}" type="datetimeFigureOut">
              <a:rPr lang="fr-FR" smtClean="0"/>
              <a:t>21/11/2019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3E55-3674-46AF-AD29-7A3BE10A51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6284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2DFC-A9D7-4DDC-8797-DC51FC16BFD1}" type="datetimeFigureOut">
              <a:rPr lang="fr-FR" smtClean="0"/>
              <a:t>21/11/2019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3E55-3674-46AF-AD29-7A3BE10A51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674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2DFC-A9D7-4DDC-8797-DC51FC16BFD1}" type="datetimeFigureOut">
              <a:rPr lang="fr-FR" smtClean="0"/>
              <a:t>21/11/2019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3E55-3674-46AF-AD29-7A3BE10A51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76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2DFC-A9D7-4DDC-8797-DC51FC16BFD1}" type="datetimeFigureOut">
              <a:rPr lang="fr-FR" smtClean="0"/>
              <a:t>21/11/2019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3E55-3674-46AF-AD29-7A3BE10A51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173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2DFC-A9D7-4DDC-8797-DC51FC16BFD1}" type="datetimeFigureOut">
              <a:rPr lang="fr-FR" smtClean="0"/>
              <a:t>21/11/2019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3E55-3674-46AF-AD29-7A3BE10A51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081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2DFC-A9D7-4DDC-8797-DC51FC16BFD1}" type="datetimeFigureOut">
              <a:rPr lang="fr-FR" smtClean="0"/>
              <a:t>21/11/2019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3E55-3674-46AF-AD29-7A3BE10A51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5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2DFC-A9D7-4DDC-8797-DC51FC16BFD1}" type="datetimeFigureOut">
              <a:rPr lang="fr-FR" smtClean="0"/>
              <a:t>21/11/2019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3E55-3674-46AF-AD29-7A3BE10A51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2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2DFC-A9D7-4DDC-8797-DC51FC16BFD1}" type="datetimeFigureOut">
              <a:rPr lang="fr-FR" smtClean="0"/>
              <a:t>21/11/2019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3E55-3674-46AF-AD29-7A3BE10A51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13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C2DFC-A9D7-4DDC-8797-DC51FC16BFD1}" type="datetimeFigureOut">
              <a:rPr lang="fr-FR" smtClean="0"/>
              <a:t>21/11/2019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F3E55-3674-46AF-AD29-7A3BE10A51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0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fr.tipeee.com/emmaclit" TargetMode="External"/><Relationship Id="rId2" Type="http://schemas.openxmlformats.org/officeDocument/2006/relationships/hyperlink" Target="emmaclit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384" y="456762"/>
            <a:ext cx="6555815" cy="625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93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389" y="115389"/>
            <a:ext cx="676656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21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68" y="115388"/>
            <a:ext cx="6662058" cy="666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91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451" y="128451"/>
            <a:ext cx="6635932" cy="663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74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63" y="89263"/>
            <a:ext cx="6648994" cy="664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0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0" y="167640"/>
            <a:ext cx="6675120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76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703" y="180703"/>
            <a:ext cx="6544491" cy="654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21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13" y="141513"/>
            <a:ext cx="6479177" cy="647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14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389" y="115389"/>
            <a:ext cx="6559731" cy="655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19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577" y="154577"/>
            <a:ext cx="6635932" cy="663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9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76199"/>
            <a:ext cx="6466115" cy="646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45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451" y="128451"/>
            <a:ext cx="6389915" cy="638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95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766" y="193766"/>
            <a:ext cx="6439988" cy="643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61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91" y="219891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81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451" y="128451"/>
            <a:ext cx="6309360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7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63" y="89263"/>
            <a:ext cx="6479177" cy="647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61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9" y="206829"/>
            <a:ext cx="6259285" cy="625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07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39" y="167639"/>
            <a:ext cx="6492241" cy="649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84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325" y="102325"/>
            <a:ext cx="6609805" cy="660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91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91" y="219891"/>
            <a:ext cx="6335486" cy="633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22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69" y="298269"/>
            <a:ext cx="6429102" cy="642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69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017" y="246017"/>
            <a:ext cx="6272349" cy="627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63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91" y="219891"/>
            <a:ext cx="6531429" cy="6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754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6200"/>
            <a:ext cx="6701246" cy="670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86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14" y="141514"/>
            <a:ext cx="6507480" cy="650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981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765" y="193765"/>
            <a:ext cx="6570617" cy="657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441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39" y="167639"/>
            <a:ext cx="6429103" cy="642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2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3" y="598713"/>
            <a:ext cx="6089469" cy="608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141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5137" y="1250859"/>
            <a:ext cx="10515600" cy="4351338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Remerciement à Emma qui nous autorise à publier sa BD</a:t>
            </a:r>
          </a:p>
          <a:p>
            <a:pPr marL="0" indent="0" algn="ctr">
              <a:buNone/>
            </a:pPr>
            <a:r>
              <a:rPr lang="fr-FR" dirty="0" smtClean="0"/>
              <a:t>Il est possible de la retrouver sur </a:t>
            </a:r>
            <a:r>
              <a:rPr lang="fr-FR" dirty="0" smtClean="0">
                <a:hlinkClick r:id="rId2"/>
              </a:rPr>
              <a:t>emmaclit.com</a:t>
            </a: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Pour la soutenir dans son travail militant : </a:t>
            </a:r>
          </a:p>
          <a:p>
            <a:pPr marL="0" indent="0" algn="ctr">
              <a:buNone/>
            </a:pPr>
            <a:r>
              <a:rPr lang="fr-FR" dirty="0" smtClean="0">
                <a:hlinkClick r:id="rId3"/>
              </a:rPr>
              <a:t>https://fr.tipeee.com/emmaclit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033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59" y="-15241"/>
            <a:ext cx="6727371" cy="672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85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451" y="128451"/>
            <a:ext cx="6557555" cy="655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64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753" y="117565"/>
            <a:ext cx="6740435" cy="674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7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326" y="102326"/>
            <a:ext cx="6714308" cy="67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33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389" y="115389"/>
            <a:ext cx="6675120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54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451" y="128451"/>
            <a:ext cx="6729549" cy="672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446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29</Words>
  <Application>Microsoft Office PowerPoint</Application>
  <PresentationFormat>Grand écran</PresentationFormat>
  <Paragraphs>6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CGI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Baroukhel, Jean-Pierre</dc:creator>
  <cp:lastModifiedBy>Baroukhel, Jean-Pierre</cp:lastModifiedBy>
  <cp:revision>4</cp:revision>
  <dcterms:created xsi:type="dcterms:W3CDTF">2019-11-21T13:49:52Z</dcterms:created>
  <dcterms:modified xsi:type="dcterms:W3CDTF">2019-11-21T14:16:21Z</dcterms:modified>
</cp:coreProperties>
</file>